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9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601673-B2F0-4535-9CE4-E834FF66D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1D70DE-82A7-4335-A172-BACD7B19D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8959D7-91BF-4F59-B455-78277F833D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A6A008-DB98-4D82-8440-2584FC5A44B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0AC084-8988-41E2-B76B-E5C1E9557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2735263"/>
          </a:xfrm>
        </p:spPr>
        <p:txBody>
          <a:bodyPr/>
          <a:lstStyle/>
          <a:p>
            <a:pPr algn="ctr"/>
            <a:r>
              <a:rPr lang="en-US" sz="6000" dirty="0" smtClean="0"/>
              <a:t>«</a:t>
            </a:r>
            <a:r>
              <a:rPr lang="en-US" sz="7200" b="1" dirty="0" smtClean="0"/>
              <a:t>PRO-</a:t>
            </a:r>
            <a:r>
              <a:rPr lang="ru-RU" sz="6000" dirty="0" smtClean="0"/>
              <a:t>личность   </a:t>
            </a:r>
            <a:r>
              <a:rPr lang="ru-RU" sz="9600" dirty="0" smtClean="0"/>
              <a:t>педагога</a:t>
            </a:r>
            <a:r>
              <a:rPr lang="ru-RU" sz="6000" dirty="0" smtClean="0"/>
              <a:t>»</a:t>
            </a:r>
            <a:endParaRPr lang="ru-RU" sz="6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1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ТАЛАНТЛИВАЯ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7591425" y="1341438"/>
            <a:ext cx="1373188" cy="15128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9600">
                <a:solidFill>
                  <a:srgbClr val="FFFF00"/>
                </a:solidFill>
              </a:rPr>
              <a:t>Т</a:t>
            </a:r>
          </a:p>
        </p:txBody>
      </p:sp>
      <p:pic>
        <p:nvPicPr>
          <p:cNvPr id="2970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357298"/>
            <a:ext cx="3429024" cy="1826601"/>
          </a:xfrm>
          <a:ln>
            <a:solidFill>
              <a:srgbClr val="0070C0"/>
            </a:solidFill>
          </a:ln>
        </p:spPr>
      </p:pic>
      <p:pic>
        <p:nvPicPr>
          <p:cNvPr id="2970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00232" y="2857496"/>
            <a:ext cx="3286148" cy="2096152"/>
          </a:xfrm>
          <a:ln>
            <a:solidFill>
              <a:srgbClr val="0070C0"/>
            </a:solidFill>
          </a:ln>
        </p:spPr>
      </p:pic>
      <p:pic>
        <p:nvPicPr>
          <p:cNvPr id="2970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57818" y="1285861"/>
            <a:ext cx="1973261" cy="3508338"/>
          </a:xfr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596" y="5000636"/>
            <a:ext cx="821537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Все началось с того, как я окончила лицей с серебряной медалью. Поскольку очень любила изучать химию, поступила на химический факультет в Воронежский Государственный Университет. Но с детства меня привлекало заниматься с маленькими детьми, поэтому моя дорога привела в детский садик. Работая, </a:t>
            </a:r>
            <a:r>
              <a:rPr lang="ru-RU" smtClean="0"/>
              <a:t>я </a:t>
            </a:r>
            <a:r>
              <a:rPr lang="ru-RU" smtClean="0"/>
              <a:t>окончила </a:t>
            </a:r>
            <a:r>
              <a:rPr lang="ru-RU" dirty="0" smtClean="0"/>
              <a:t>Пермский Педагогический колледж №1 г.Перми.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66FF33"/>
                </a:solidFill>
              </a:rPr>
              <a:t>     СПОРТИВНАЯ</a:t>
            </a:r>
            <a:endParaRPr lang="ru-RU" sz="5400" dirty="0">
              <a:solidFill>
                <a:srgbClr val="66FF33"/>
              </a:solidFill>
            </a:endParaRPr>
          </a:p>
        </p:txBody>
      </p:sp>
      <p:pic>
        <p:nvPicPr>
          <p:cNvPr id="21513" name="Picture 9" descr="DSC_00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1785926"/>
            <a:ext cx="2584455" cy="4595763"/>
          </a:xfrm>
        </p:spPr>
      </p:pic>
      <p:sp>
        <p:nvSpPr>
          <p:cNvPr id="215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85721" y="1600200"/>
            <a:ext cx="928694" cy="1757363"/>
          </a:xfrm>
        </p:spPr>
        <p:txBody>
          <a:bodyPr/>
          <a:lstStyle/>
          <a:p>
            <a:pPr>
              <a:buFontTx/>
              <a:buNone/>
            </a:pPr>
            <a:r>
              <a:rPr lang="ru-RU" sz="9600" dirty="0">
                <a:solidFill>
                  <a:srgbClr val="66FF33"/>
                </a:solidFill>
              </a:rPr>
              <a:t>С</a:t>
            </a:r>
          </a:p>
        </p:txBody>
      </p:sp>
      <p:pic>
        <p:nvPicPr>
          <p:cNvPr id="21516" name="Picture 12" descr="DSC_04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484313"/>
            <a:ext cx="2714625" cy="4826000"/>
          </a:xfrm>
        </p:spPr>
      </p:pic>
      <p:pic>
        <p:nvPicPr>
          <p:cNvPr id="2051" name="Picture 3" descr="DSC_0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200000">
            <a:off x="922772" y="2063865"/>
            <a:ext cx="2571767" cy="14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9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260350"/>
            <a:ext cx="8075613" cy="1143000"/>
          </a:xfrm>
        </p:spPr>
        <p:txBody>
          <a:bodyPr/>
          <a:lstStyle/>
          <a:p>
            <a:r>
              <a:rPr lang="ru-RU" sz="5400">
                <a:solidFill>
                  <a:srgbClr val="0000FF"/>
                </a:solidFill>
              </a:rPr>
              <a:t>  ПУТЕШЕСТВЕННИЦА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7524750" y="1268413"/>
            <a:ext cx="1223963" cy="15128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9600">
                <a:solidFill>
                  <a:srgbClr val="0000FF"/>
                </a:solidFill>
              </a:rPr>
              <a:t>П</a:t>
            </a:r>
          </a:p>
        </p:txBody>
      </p:sp>
      <p:pic>
        <p:nvPicPr>
          <p:cNvPr id="25614" name="Picture 14" descr="DSC_0014_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125538"/>
            <a:ext cx="2019300" cy="3168650"/>
          </a:xfrm>
          <a:noFill/>
          <a:ln/>
        </p:spPr>
      </p:pic>
      <p:pic>
        <p:nvPicPr>
          <p:cNvPr id="25615" name="Picture 15" descr="DSC0226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3284538"/>
            <a:ext cx="3744913" cy="3141662"/>
          </a:xfrm>
        </p:spPr>
      </p:pic>
      <p:pic>
        <p:nvPicPr>
          <p:cNvPr id="25618" name="Picture 18" descr="DSC063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7088" y="1268413"/>
            <a:ext cx="2916237" cy="21875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571744"/>
            <a:ext cx="1458903" cy="194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33CC"/>
                </a:solidFill>
              </a:rPr>
              <a:t>Марья - ИСКУСНИЦА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1200">
                <a:solidFill>
                  <a:srgbClr val="FF33CC"/>
                </a:solidFill>
              </a:rPr>
              <a:t>И</a:t>
            </a:r>
          </a:p>
        </p:txBody>
      </p:sp>
      <p:pic>
        <p:nvPicPr>
          <p:cNvPr id="31754" name="Picture 10" descr="SAM_064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5984" y="1643050"/>
            <a:ext cx="2143140" cy="2856882"/>
          </a:xfrm>
          <a:noFill/>
          <a:ln/>
        </p:spPr>
      </p:pic>
      <p:pic>
        <p:nvPicPr>
          <p:cNvPr id="31758" name="Picture 14" descr="DSC0196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1538" y="4000504"/>
            <a:ext cx="2916237" cy="2187575"/>
          </a:xfrm>
        </p:spPr>
      </p:pic>
      <p:pic>
        <p:nvPicPr>
          <p:cNvPr id="31760" name="Picture 16" descr="DSC019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4357694"/>
            <a:ext cx="2916237" cy="2187575"/>
          </a:xfrm>
        </p:spPr>
      </p:pic>
      <p:pic>
        <p:nvPicPr>
          <p:cNvPr id="3074" name="Picture 2" descr="DSC_1057"/>
          <p:cNvPicPr>
            <a:picLocks noChangeAspect="1" noChangeArrowheads="1"/>
          </p:cNvPicPr>
          <p:nvPr/>
        </p:nvPicPr>
        <p:blipFill>
          <a:blip r:embed="rId6" cstate="print"/>
          <a:srcRect l="17392" r="13043"/>
          <a:stretch>
            <a:fillRect/>
          </a:stretch>
        </p:blipFill>
        <p:spPr bwMode="auto">
          <a:xfrm rot="-16200000">
            <a:off x="4508499" y="1563676"/>
            <a:ext cx="2857520" cy="23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</TotalTime>
  <Words>74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«PRO-личность   педагога»</vt:lpstr>
      <vt:lpstr>ТАЛАНТЛИВАЯ</vt:lpstr>
      <vt:lpstr>     СПОРТИВНАЯ</vt:lpstr>
      <vt:lpstr>  ПУТЕШЕСТВЕННИЦА</vt:lpstr>
      <vt:lpstr>Марья - ИСКУСНИЦА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«PRO-личность педагога»</dc:title>
  <dc:creator>digital</dc:creator>
  <cp:lastModifiedBy>digital</cp:lastModifiedBy>
  <cp:revision>10</cp:revision>
  <dcterms:created xsi:type="dcterms:W3CDTF">2018-12-03T17:55:08Z</dcterms:created>
  <dcterms:modified xsi:type="dcterms:W3CDTF">2018-12-04T17:19:39Z</dcterms:modified>
</cp:coreProperties>
</file>